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71" r:id="rId14"/>
    <p:sldId id="272" r:id="rId15"/>
    <p:sldId id="273" r:id="rId16"/>
    <p:sldId id="259" r:id="rId17"/>
    <p:sldId id="274" r:id="rId18"/>
    <p:sldId id="275" r:id="rId19"/>
    <p:sldId id="276" r:id="rId20"/>
    <p:sldId id="277" r:id="rId21"/>
    <p:sldId id="278" r:id="rId22"/>
    <p:sldId id="289" r:id="rId23"/>
    <p:sldId id="290" r:id="rId24"/>
    <p:sldId id="260" r:id="rId25"/>
    <p:sldId id="279" r:id="rId26"/>
    <p:sldId id="280" r:id="rId27"/>
    <p:sldId id="281" r:id="rId28"/>
    <p:sldId id="291" r:id="rId29"/>
    <p:sldId id="292" r:id="rId30"/>
    <p:sldId id="282" r:id="rId31"/>
    <p:sldId id="283" r:id="rId32"/>
    <p:sldId id="284" r:id="rId33"/>
    <p:sldId id="285" r:id="rId34"/>
    <p:sldId id="293" r:id="rId35"/>
    <p:sldId id="294" r:id="rId36"/>
    <p:sldId id="286" r:id="rId37"/>
    <p:sldId id="287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capstone.eee.metu.edu.tr/projects/" TargetMode="External"/><Relationship Id="rId4" Type="http://schemas.openxmlformats.org/officeDocument/2006/relationships/hyperlink" Target="https://www.shutterstock.com/image-vector/remote-control-antenna-drone-technology-wireless-7599777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4" y="3748414"/>
            <a:ext cx="9144000" cy="2387600"/>
          </a:xfrm>
        </p:spPr>
        <p:txBody>
          <a:bodyPr>
            <a:normAutofit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Goals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74" y="103258"/>
            <a:ext cx="4280452" cy="4150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0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73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4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30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95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61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5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8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7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48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23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2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16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854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Cost</a:t>
            </a:r>
            <a:r>
              <a:rPr lang="tr-TR" dirty="0"/>
              <a:t> Analysis</a:t>
            </a:r>
          </a:p>
          <a:p>
            <a:r>
              <a:rPr lang="tr-TR" dirty="0"/>
              <a:t>Time Plan</a:t>
            </a:r>
          </a:p>
          <a:p>
            <a:r>
              <a:rPr lang="tr-TR" dirty="0" err="1"/>
              <a:t>Deliverables</a:t>
            </a:r>
            <a:endParaRPr lang="tr-TR" dirty="0"/>
          </a:p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Foundation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13029" cy="1242644"/>
            <a:chOff x="2063141" y="1065139"/>
            <a:chExt cx="1734772" cy="93198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systsem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882</Words>
  <Application>Microsoft Office PowerPoint</Application>
  <PresentationFormat>Geniş ekran</PresentationFormat>
  <Paragraphs>263</Paragraphs>
  <Slides>49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PowerPoint Sunusu</vt:lpstr>
      <vt:lpstr>PowerPoint Sunusu</vt:lpstr>
      <vt:lpstr>PowerPoint Sunusu</vt:lpstr>
      <vt:lpstr>PowerPoint Sunusu</vt:lpstr>
      <vt:lpstr>PowerPoint Sunusu</vt:lpstr>
      <vt:lpstr>CTO FURKAN BAHADIR ELİK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PowerPoint Sunusu</vt:lpstr>
      <vt:lpstr>Conclusion</vt:lpstr>
      <vt:lpstr>Contact Us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User</cp:lastModifiedBy>
  <cp:revision>65</cp:revision>
  <dcterms:created xsi:type="dcterms:W3CDTF">2018-12-25T08:01:41Z</dcterms:created>
  <dcterms:modified xsi:type="dcterms:W3CDTF">2018-12-26T23:02:43Z</dcterms:modified>
</cp:coreProperties>
</file>